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57" r:id="rId4"/>
    <p:sldId id="261" r:id="rId5"/>
    <p:sldId id="259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17"/>
    <p:restoredTop sz="94694"/>
  </p:normalViewPr>
  <p:slideViewPr>
    <p:cSldViewPr snapToGrid="0">
      <p:cViewPr varScale="1">
        <p:scale>
          <a:sx n="107" d="100"/>
          <a:sy n="107" d="100"/>
        </p:scale>
        <p:origin x="141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BFC93-A690-714F-BEB2-E5234961B131}" type="datetimeFigureOut">
              <a:rPr lang="en-US" smtClean="0"/>
              <a:t>2/4/26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912D8-EE76-8245-9B86-2521EF08D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5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00A40-7729-7BA1-22CD-33ABB1EAD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7E6AAB-9E61-B7A1-0FC2-B33D4B1FB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12026-2E5E-E37B-2E29-30B5F561B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057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18997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F45FD-E189-F929-CD23-BF09B5426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FA27E-B88B-CB5E-19C9-C150BA0BE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77A9BC-F4C7-DBCF-8092-1A825D0F43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1C7B4-9B93-3386-A1DE-27F8D1827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84A6-A897-A8ED-881D-3EDA6168B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D2017C-E4F8-A0BE-5B97-34D169ED78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3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23A36-F6E2-7A5B-B4A8-17DCCF543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E0B15-B815-83B0-4957-261425453E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E676-1936-6242-282D-EE22D5E2C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7AE65E9-9681-B085-5C75-03B911F014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79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B7DAB-2DB0-69F2-95BE-70CA48263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8ACB9D-0A0B-368C-E57D-C39ED2CD05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Copyright 2026 {Your Name/Company}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83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828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Comple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252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8495AD-2EE5-12C8-A030-17677A781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66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1D75F9-1379-9DDC-50EA-475340FD0D3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351183" y="5921118"/>
            <a:ext cx="2113721" cy="561875"/>
          </a:xfrm>
          <a:prstGeom prst="rect">
            <a:avLst/>
          </a:prstGeom>
        </p:spPr>
      </p:pic>
      <p:pic>
        <p:nvPicPr>
          <p:cNvPr id="18" name="Picture 17" descr="A black and white logo&#10;&#10;AI-generated content may be incorrect.">
            <a:extLst>
              <a:ext uri="{FF2B5EF4-FFF2-40B4-BE49-F238E27FC236}">
                <a16:creationId xmlns:a16="http://schemas.microsoft.com/office/drawing/2014/main" id="{48F149C8-B372-0656-6FB5-1B36C9E9D8F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104243" y="5730116"/>
            <a:ext cx="2835964" cy="945321"/>
          </a:xfrm>
          <a:prstGeom prst="rect">
            <a:avLst/>
          </a:prstGeom>
        </p:spPr>
      </p:pic>
      <p:sp>
        <p:nvSpPr>
          <p:cNvPr id="20" name="Title Placeholder 19">
            <a:extLst>
              <a:ext uri="{FF2B5EF4-FFF2-40B4-BE49-F238E27FC236}">
                <a16:creationId xmlns:a16="http://schemas.microsoft.com/office/drawing/2014/main" id="{4E183596-E9E4-2A4E-BE45-2C160790F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2CD50C-ECF5-9C80-9A93-4F3D6B72B9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2020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 dirty="0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41566267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8" r:id="rId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436A5-46F7-BC67-C185-39C042BB53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PowerPoint Template (Dark)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A22C4B-9E54-1E78-B161-62BC265782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2026 Meeting of the Minds (MOTM26)</a:t>
            </a:r>
          </a:p>
        </p:txBody>
      </p:sp>
    </p:spTree>
    <p:extLst>
      <p:ext uri="{BB962C8B-B14F-4D97-AF65-F5344CB8AC3E}">
        <p14:creationId xmlns:p14="http://schemas.microsoft.com/office/powerpoint/2010/main" val="3357965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CC8B2-A635-D0AA-9E1D-402D9E772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03D3A-F104-841F-D91A-2020F777AD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AF02F2-4552-C26F-C71B-3F7B99DE6D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936973" y="6200511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50068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08ED9-D44D-28C2-8413-014B37EBF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Adjust Your Logo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F1DF5-9CC1-D183-1F25-8C6F0231D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View &gt; Master &gt; Slide Master</a:t>
            </a:r>
          </a:p>
          <a:p>
            <a:r>
              <a:rPr lang="en-US" dirty="0"/>
              <a:t>Select Upper Most Slide (The overall master slide)</a:t>
            </a:r>
          </a:p>
          <a:p>
            <a:r>
              <a:rPr lang="en-US" dirty="0"/>
              <a:t>Replace Logo in lower right</a:t>
            </a:r>
          </a:p>
          <a:p>
            <a:pPr lvl="1"/>
            <a:r>
              <a:rPr lang="en-US" dirty="0"/>
              <a:t>Must be Light Color w/ Transparent Background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D2C60-41B9-C3A1-086F-E85E874E58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339381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92D6FBF-FB48-0ED1-0048-8568E89992E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19057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C9A047-7413-DA32-9EBB-B7595F90E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658586"/>
            <a:ext cx="7772400" cy="462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CCEEC-F659-6142-6FCA-2B933DDF9C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58B0E-8B01-EC82-AA08-B08F710EF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Adjust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F6D54-29C4-82E6-FD6B-DB1BD8BCF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Menu: Insert &gt; Header and Footer</a:t>
            </a:r>
          </a:p>
          <a:p>
            <a:r>
              <a:rPr lang="en-US" dirty="0"/>
              <a:t>Adjust as necessary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C77AC-FBF4-860D-6F9B-561244AC05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905805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56A1DC-970C-14DB-1AFE-3909ED00089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19057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01613-69D1-9DF8-42D1-05A128DC6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298" y="302303"/>
            <a:ext cx="7201403" cy="528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36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CA914-0526-4835-4641-42BFBEF85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10D3-B613-7269-92F1-DE89BE3B4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/ Update Template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A8F7A-A70C-10E1-A281-8B323622E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Delete and/or Update These very template slides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DD53-41A7-BA59-1212-E2ECD6D49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4038600" y="6190572"/>
            <a:ext cx="4114800" cy="365125"/>
          </a:xfr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</p:spTree>
    <p:extLst>
      <p:ext uri="{BB962C8B-B14F-4D97-AF65-F5344CB8AC3E}">
        <p14:creationId xmlns:p14="http://schemas.microsoft.com/office/powerpoint/2010/main" val="1213776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C26EA2A-C2FD-1485-922E-D6B5B188A27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19057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Copyright 2026 {Your Name/Company}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8919ED-7BCF-866F-1B92-BAC7D4641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652648"/>
            <a:ext cx="7772400" cy="462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87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128</Words>
  <Application>Microsoft Macintosh PowerPoint</Application>
  <PresentationFormat>Widescreen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Template (Dark)</vt:lpstr>
      <vt:lpstr>Instructions</vt:lpstr>
      <vt:lpstr>Adjust Your Logo</vt:lpstr>
      <vt:lpstr>PowerPoint Presentation</vt:lpstr>
      <vt:lpstr>Adjust Footer</vt:lpstr>
      <vt:lpstr>PowerPoint Presentation</vt:lpstr>
      <vt:lpstr>Delete / Update Template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Blake Miller</dc:creator>
  <cp:lastModifiedBy>Blake Miller</cp:lastModifiedBy>
  <cp:revision>7</cp:revision>
  <dcterms:created xsi:type="dcterms:W3CDTF">2025-02-23T14:08:40Z</dcterms:created>
  <dcterms:modified xsi:type="dcterms:W3CDTF">2026-02-04T13:11:47Z</dcterms:modified>
</cp:coreProperties>
</file>